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6CB4"/>
    <a:srgbClr val="EEE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03542-1653-904F-BC5A-8EA36479A80A}" type="datetimeFigureOut">
              <a:rPr lang="en-US" smtClean="0"/>
              <a:t>6/15/26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E200A-FA10-324A-AA4E-08B4790FE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9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96050"/>
            <a:ext cx="12192000" cy="361950"/>
          </a:xfrm>
          <a:prstGeom prst="rect">
            <a:avLst/>
          </a:prstGeom>
          <a:solidFill>
            <a:srgbClr val="35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 userDrawn="1"/>
        </p:nvSpPr>
        <p:spPr>
          <a:xfrm>
            <a:off x="4800613" y="6496050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0" dirty="0">
                <a:solidFill>
                  <a:schemeClr val="bg1"/>
                </a:solidFill>
                <a:latin typeface="+mn-lt"/>
                <a:cs typeface="Rajdhani" panose="02000000000000000000" pitchFamily="2" charset="0"/>
              </a:rPr>
              <a:t>www.isucrs2026.com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7" y="336028"/>
            <a:ext cx="4013200" cy="88798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3A07C7D-8055-A2E5-BE6E-1FD2C65F04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844" y="155256"/>
            <a:ext cx="837997" cy="62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logo with red text&#10;&#10;AI-generated content may be incorrect.">
            <a:extLst>
              <a:ext uri="{FF2B5EF4-FFF2-40B4-BE49-F238E27FC236}">
                <a16:creationId xmlns:a16="http://schemas.microsoft.com/office/drawing/2014/main" id="{E67F25B0-6F3A-3B25-3EF0-240CB86855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4" t="33343" r="30435" b="36337"/>
          <a:stretch>
            <a:fillRect/>
          </a:stretch>
        </p:blipFill>
        <p:spPr>
          <a:xfrm>
            <a:off x="9954228" y="155256"/>
            <a:ext cx="1168079" cy="5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1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0" y="6496050"/>
            <a:ext cx="12192000" cy="361950"/>
          </a:xfrm>
          <a:prstGeom prst="rect">
            <a:avLst/>
          </a:prstGeom>
          <a:solidFill>
            <a:srgbClr val="35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00" y="385984"/>
            <a:ext cx="4013200" cy="88798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800613" y="6496050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0" dirty="0">
                <a:solidFill>
                  <a:schemeClr val="bg1"/>
                </a:solidFill>
                <a:latin typeface="+mn-lt"/>
                <a:cs typeface="Rajdhani" panose="02000000000000000000" pitchFamily="2" charset="0"/>
              </a:rPr>
              <a:t>www.isucrs2026.com</a:t>
            </a:r>
          </a:p>
        </p:txBody>
      </p:sp>
    </p:spTree>
    <p:extLst>
      <p:ext uri="{BB962C8B-B14F-4D97-AF65-F5344CB8AC3E}">
        <p14:creationId xmlns:p14="http://schemas.microsoft.com/office/powerpoint/2010/main" val="130387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96050"/>
            <a:ext cx="12192000" cy="361950"/>
          </a:xfrm>
          <a:prstGeom prst="rect">
            <a:avLst/>
          </a:prstGeom>
          <a:solidFill>
            <a:srgbClr val="356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7" y="336028"/>
            <a:ext cx="4013200" cy="88798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800613" y="6496050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0" dirty="0">
                <a:solidFill>
                  <a:schemeClr val="bg1"/>
                </a:solidFill>
                <a:latin typeface="+mn-lt"/>
                <a:cs typeface="Rajdhani" panose="02000000000000000000" pitchFamily="2" charset="0"/>
              </a:rPr>
              <a:t>www.isucrs2026.com</a:t>
            </a:r>
          </a:p>
        </p:txBody>
      </p:sp>
    </p:spTree>
    <p:extLst>
      <p:ext uri="{BB962C8B-B14F-4D97-AF65-F5344CB8AC3E}">
        <p14:creationId xmlns:p14="http://schemas.microsoft.com/office/powerpoint/2010/main" val="409956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2666" y="365125"/>
            <a:ext cx="6951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17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Rajdhani" panose="02000000000000000000" pitchFamily="2" charset="0"/>
          <a:ea typeface="+mj-ea"/>
          <a:cs typeface="Rajdhani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679878-52DC-5F00-C40A-72E2A26FDC01}"/>
              </a:ext>
            </a:extLst>
          </p:cNvPr>
          <p:cNvSpPr txBox="1"/>
          <p:nvPr/>
        </p:nvSpPr>
        <p:spPr>
          <a:xfrm>
            <a:off x="502187" y="2958911"/>
            <a:ext cx="11187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6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MY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Insert Presentation Title</a:t>
            </a:r>
            <a:r>
              <a:rPr lang="en-MY" sz="66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E8767-94FB-BB89-EF4C-C886D7085D2B}"/>
              </a:ext>
            </a:extLst>
          </p:cNvPr>
          <p:cNvSpPr txBox="1"/>
          <p:nvPr/>
        </p:nvSpPr>
        <p:spPr>
          <a:xfrm>
            <a:off x="698409" y="5399224"/>
            <a:ext cx="5204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MY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Insert Presenter Name 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274D75-3310-2A1A-4E60-95E16E9104EB}"/>
              </a:ext>
            </a:extLst>
          </p:cNvPr>
          <p:cNvSpPr txBox="1"/>
          <p:nvPr/>
        </p:nvSpPr>
        <p:spPr>
          <a:xfrm>
            <a:off x="698410" y="5724459"/>
            <a:ext cx="436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800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MY" sz="1800" i="1" dirty="0">
                <a:latin typeface="Arial" panose="020B0604020202020204" pitchFamily="34" charset="0"/>
                <a:cs typeface="Arial" panose="020B0604020202020204" pitchFamily="34" charset="0"/>
              </a:rPr>
              <a:t>Insert Presenter Institution </a:t>
            </a:r>
            <a:r>
              <a:rPr lang="en-MY" sz="18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160667-DD64-A56C-8947-A705F197E466}"/>
              </a:ext>
            </a:extLst>
          </p:cNvPr>
          <p:cNvSpPr txBox="1"/>
          <p:nvPr/>
        </p:nvSpPr>
        <p:spPr>
          <a:xfrm>
            <a:off x="3471101" y="2287427"/>
            <a:ext cx="4864465" cy="80791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MY" sz="4800" b="1" dirty="0">
                <a:latin typeface="Arial"/>
                <a:cs typeface="Arial"/>
              </a:rPr>
              <a:t>&lt;</a:t>
            </a:r>
            <a:r>
              <a:rPr lang="en-MY" sz="4800" b="1" i="1" dirty="0">
                <a:latin typeface="Arial"/>
                <a:cs typeface="Arial"/>
              </a:rPr>
              <a:t>Abstract ID</a:t>
            </a:r>
            <a:r>
              <a:rPr lang="en-MY" sz="4800" b="1" dirty="0">
                <a:latin typeface="Arial"/>
                <a:cs typeface="Arial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49731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A1C788-B1D3-F3A8-8D63-5D565CB09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8334D-DC4C-D174-E58F-FA7332FA4D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F39EE-C14D-F45D-699C-854041878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CF363A-A5C9-83AF-C419-86D2DBF8D16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BFD9B-20AC-9A88-9545-309EF4D55ED0}"/>
              </a:ext>
            </a:extLst>
          </p:cNvPr>
          <p:cNvSpPr txBox="1"/>
          <p:nvPr/>
        </p:nvSpPr>
        <p:spPr>
          <a:xfrm>
            <a:off x="124137" y="67432"/>
            <a:ext cx="1452962" cy="311624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MY" sz="1575" b="1" dirty="0">
                <a:latin typeface="Arial"/>
                <a:cs typeface="Arial"/>
              </a:rPr>
              <a:t>&lt;</a:t>
            </a:r>
            <a:r>
              <a:rPr lang="en-MY" sz="1575" b="1" i="1" dirty="0">
                <a:latin typeface="Arial"/>
                <a:cs typeface="Arial"/>
              </a:rPr>
              <a:t>Abstract ID</a:t>
            </a:r>
            <a:r>
              <a:rPr lang="en-MY" sz="1575" b="1" dirty="0">
                <a:latin typeface="Arial"/>
                <a:cs typeface="Arial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87774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A61855-CFAF-0584-9CB6-383F6453D874}"/>
              </a:ext>
            </a:extLst>
          </p:cNvPr>
          <p:cNvSpPr txBox="1"/>
          <p:nvPr/>
        </p:nvSpPr>
        <p:spPr>
          <a:xfrm>
            <a:off x="10576076" y="171605"/>
            <a:ext cx="1452962" cy="311624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MY" sz="1575" b="1" dirty="0">
                <a:latin typeface="Arial"/>
                <a:cs typeface="Arial"/>
              </a:rPr>
              <a:t>&lt;</a:t>
            </a:r>
            <a:r>
              <a:rPr lang="en-MY" sz="1575" b="1" i="1" dirty="0">
                <a:latin typeface="Arial"/>
                <a:cs typeface="Arial"/>
              </a:rPr>
              <a:t>Abstract ID</a:t>
            </a:r>
            <a:r>
              <a:rPr lang="en-MY" sz="1575" b="1" dirty="0">
                <a:latin typeface="Arial"/>
                <a:cs typeface="Arial"/>
              </a:rPr>
              <a:t>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6BA210-729C-00C7-F33C-C1BE211639C2}"/>
              </a:ext>
            </a:extLst>
          </p:cNvPr>
          <p:cNvSpPr txBox="1"/>
          <p:nvPr/>
        </p:nvSpPr>
        <p:spPr>
          <a:xfrm>
            <a:off x="6204030" y="5926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79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27</Words>
  <Application>Microsoft Macintosh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Rajdhani</vt:lpstr>
      <vt:lpstr>Aptos</vt:lpstr>
      <vt:lpstr>Arial</vt:lpstr>
      <vt:lpstr>Poppins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Soumya</dc:creator>
  <cp:lastModifiedBy>Jing Yi Moh</cp:lastModifiedBy>
  <cp:revision>11</cp:revision>
  <dcterms:created xsi:type="dcterms:W3CDTF">2025-07-03T06:37:40Z</dcterms:created>
  <dcterms:modified xsi:type="dcterms:W3CDTF">2026-06-15T09:02:17Z</dcterms:modified>
</cp:coreProperties>
</file>